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F551-A17F-4937-A65F-4950FB5E11C4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3D0-C0F2-4F66-A946-6188B50F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76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F551-A17F-4937-A65F-4950FB5E11C4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3D0-C0F2-4F66-A946-6188B50F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44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329F551-A17F-4937-A65F-4950FB5E11C4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2C75E3D0-C0F2-4F66-A946-6188B50F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06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F551-A17F-4937-A65F-4950FB5E11C4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3D0-C0F2-4F66-A946-6188B50F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89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29F551-A17F-4937-A65F-4950FB5E11C4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75E3D0-C0F2-4F66-A946-6188B50F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5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F551-A17F-4937-A65F-4950FB5E11C4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3D0-C0F2-4F66-A946-6188B50F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6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F551-A17F-4937-A65F-4950FB5E11C4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3D0-C0F2-4F66-A946-6188B50F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806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F551-A17F-4937-A65F-4950FB5E11C4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3D0-C0F2-4F66-A946-6188B50F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6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F551-A17F-4937-A65F-4950FB5E11C4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3D0-C0F2-4F66-A946-6188B50F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16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F551-A17F-4937-A65F-4950FB5E11C4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3D0-C0F2-4F66-A946-6188B50F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98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F551-A17F-4937-A65F-4950FB5E11C4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E3D0-C0F2-4F66-A946-6188B50F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821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329F551-A17F-4937-A65F-4950FB5E11C4}" type="datetimeFigureOut">
              <a:rPr lang="en-US" smtClean="0"/>
              <a:t>8/6/2017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2C75E3D0-C0F2-4F66-A946-6188B50FF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73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launchpad.classlink.com/home#myapp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adlet.com/bakerv/w9il4li1k5z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gbhsguidance.weebly.com/" TargetMode="External"/><Relationship Id="rId2" Type="http://schemas.openxmlformats.org/officeDocument/2006/relationships/hyperlink" Target="http://gbhsstudentservices.weebly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bhsfaculty.weebly.com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apteachesap.weebly.com/" TargetMode="External"/><Relationship Id="rId3" Type="http://schemas.openxmlformats.org/officeDocument/2006/relationships/hyperlink" Target="http://reevesgbhs.weebly.com/" TargetMode="External"/><Relationship Id="rId7" Type="http://schemas.openxmlformats.org/officeDocument/2006/relationships/hyperlink" Target="http://mrsgulleysblog.weebly.com/" TargetMode="External"/><Relationship Id="rId2" Type="http://schemas.openxmlformats.org/officeDocument/2006/relationships/hyperlink" Target="http://nikkiodom.weebl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lindsaycookleach.weebly.com/" TargetMode="External"/><Relationship Id="rId5" Type="http://schemas.openxmlformats.org/officeDocument/2006/relationships/hyperlink" Target="http://gbhsartstrozier.weebly.com/" TargetMode="External"/><Relationship Id="rId4" Type="http://schemas.openxmlformats.org/officeDocument/2006/relationships/hyperlink" Target="http://teachthibodeaux.wixsite.com/englis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GBHS</a:t>
            </a:r>
            <a:br>
              <a:rPr lang="en-US" dirty="0" smtClean="0"/>
            </a:br>
            <a:r>
              <a:rPr lang="en-US" dirty="0" smtClean="0"/>
              <a:t>Preplanning Week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2017-18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3802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classlink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403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Classlink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launchpad.classlink.com/home#myapps</a:t>
            </a:r>
            <a:endParaRPr lang="en-US" dirty="0" smtClean="0"/>
          </a:p>
          <a:p>
            <a:r>
              <a:rPr lang="en-US" dirty="0" smtClean="0"/>
              <a:t>Everything you need is here.</a:t>
            </a:r>
          </a:p>
          <a:p>
            <a:r>
              <a:rPr lang="en-US" dirty="0" smtClean="0"/>
              <a:t>Open the shared link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770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PADLET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sz="3200" dirty="0"/>
              <a:t>What you wish you knew...</a:t>
            </a:r>
          </a:p>
          <a:p>
            <a:pPr fontAlgn="base"/>
            <a:r>
              <a:rPr lang="en-US" sz="3200" b="1" dirty="0"/>
              <a:t>Think back to your first year teaching and that overwhelming week of preplanning. What do you wish you had known how to do or where to </a:t>
            </a:r>
            <a:r>
              <a:rPr lang="en-US" sz="3200" b="1" dirty="0" smtClean="0"/>
              <a:t>find?</a:t>
            </a:r>
            <a:endParaRPr lang="en-US" sz="3200" b="1" dirty="0"/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padlet.com/bakerv/w9il4li1k5z0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1449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WEBSITES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618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School Departments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hlinkClick r:id="rId2"/>
            </a:endParaRPr>
          </a:p>
          <a:p>
            <a:pPr marL="0" indent="0">
              <a:buNone/>
            </a:pPr>
            <a:r>
              <a:rPr lang="en-US" dirty="0"/>
              <a:t>Student Services</a:t>
            </a:r>
          </a:p>
          <a:p>
            <a:pPr marL="0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://gbhsstudentservices.weebly.com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Guidance</a:t>
            </a:r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://gbhsguidance.weebly.com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Dolphin Web</a:t>
            </a:r>
          </a:p>
          <a:p>
            <a:pPr marL="0" indent="0">
              <a:buNone/>
            </a:pPr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gbhsfaculty.weebly.com/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1611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Mrs. </a:t>
            </a:r>
            <a:r>
              <a:rPr lang="en-US" dirty="0"/>
              <a:t>Odom	</a:t>
            </a:r>
            <a:r>
              <a:rPr lang="en-US" dirty="0">
                <a:hlinkClick r:id="rId2"/>
              </a:rPr>
              <a:t>http://nikkiodom.weebly.com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Mrs. </a:t>
            </a:r>
            <a:r>
              <a:rPr lang="en-US" dirty="0"/>
              <a:t>Reeves 	</a:t>
            </a:r>
            <a:r>
              <a:rPr lang="en-US" dirty="0">
                <a:hlinkClick r:id="rId3"/>
              </a:rPr>
              <a:t>http://reevesgbhs.weebly.com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r>
              <a:rPr lang="en-US" dirty="0" smtClean="0"/>
              <a:t>Mrs. Thibodeaux</a:t>
            </a:r>
            <a:r>
              <a:rPr lang="en-US" dirty="0"/>
              <a:t>	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teachthibodeaux.wixsite.com/english</a:t>
            </a:r>
            <a:r>
              <a:rPr lang="en-US" dirty="0" smtClean="0"/>
              <a:t> </a:t>
            </a:r>
          </a:p>
          <a:p>
            <a:r>
              <a:rPr lang="en-US" dirty="0" smtClean="0"/>
              <a:t>Mrs. </a:t>
            </a:r>
            <a:r>
              <a:rPr lang="en-US" dirty="0"/>
              <a:t>Strozier	</a:t>
            </a:r>
            <a:r>
              <a:rPr lang="en-US" dirty="0">
                <a:hlinkClick r:id="rId5"/>
              </a:rPr>
              <a:t>http://gbhsartstrozier.weebly.com</a:t>
            </a:r>
            <a:r>
              <a:rPr lang="en-US" dirty="0" smtClean="0">
                <a:hlinkClick r:id="rId5"/>
              </a:rPr>
              <a:t>/</a:t>
            </a:r>
            <a:endParaRPr lang="en-US" dirty="0" smtClean="0"/>
          </a:p>
          <a:p>
            <a:r>
              <a:rPr lang="en-US" dirty="0" smtClean="0"/>
              <a:t>Mrs. </a:t>
            </a:r>
            <a:r>
              <a:rPr lang="en-US" dirty="0"/>
              <a:t>Leach	</a:t>
            </a:r>
            <a:r>
              <a:rPr lang="en-US" dirty="0">
                <a:hlinkClick r:id="rId6"/>
              </a:rPr>
              <a:t>http://lindsaycookleach.weebly.com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r>
              <a:rPr lang="en-US" dirty="0" smtClean="0"/>
              <a:t>Mrs. </a:t>
            </a:r>
            <a:r>
              <a:rPr lang="en-US" dirty="0"/>
              <a:t>Gulley	</a:t>
            </a:r>
            <a:r>
              <a:rPr lang="en-US" dirty="0">
                <a:hlinkClick r:id="rId7"/>
              </a:rPr>
              <a:t>http://mrsgulleysblog.weebly.com</a:t>
            </a:r>
            <a:r>
              <a:rPr lang="en-US" dirty="0" smtClean="0">
                <a:hlinkClick r:id="rId7"/>
              </a:rPr>
              <a:t>/</a:t>
            </a:r>
            <a:endParaRPr lang="en-US" dirty="0" smtClean="0"/>
          </a:p>
          <a:p>
            <a:r>
              <a:rPr lang="en-US" dirty="0" smtClean="0"/>
              <a:t>Mrs. </a:t>
            </a:r>
            <a:r>
              <a:rPr lang="en-US" dirty="0"/>
              <a:t>Parker 	</a:t>
            </a:r>
            <a:r>
              <a:rPr lang="en-US" dirty="0">
                <a:hlinkClick r:id="rId8"/>
              </a:rPr>
              <a:t>http://apteachesap.weebly.com</a:t>
            </a:r>
            <a:r>
              <a:rPr lang="en-US" dirty="0" smtClean="0">
                <a:hlinkClick r:id="rId8"/>
              </a:rPr>
              <a:t>/</a:t>
            </a:r>
            <a:endParaRPr lang="en-US" dirty="0"/>
          </a:p>
          <a:p>
            <a:pPr marL="0" indent="0">
              <a:buNone/>
            </a:pPr>
            <a:r>
              <a:rPr lang="en-US" sz="4000" dirty="0" smtClean="0"/>
              <a:t>What will yours look like????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71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FFFF00"/>
      </a:hlink>
      <a:folHlink>
        <a:srgbClr val="3EBBF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17</TotalTime>
  <Words>81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Wingdings</vt:lpstr>
      <vt:lpstr>Banded</vt:lpstr>
      <vt:lpstr>GBHS Preplanning Week</vt:lpstr>
      <vt:lpstr>classlink</vt:lpstr>
      <vt:lpstr>Classlink </vt:lpstr>
      <vt:lpstr>PADLET</vt:lpstr>
      <vt:lpstr>WEBSITES</vt:lpstr>
      <vt:lpstr>School Departments</vt:lpstr>
      <vt:lpstr>Teacher Sites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GBHS Preplanning Week</dc:title>
  <dc:creator>Baker, Victoria L.</dc:creator>
  <cp:lastModifiedBy>Baker, Victoria L.</cp:lastModifiedBy>
  <cp:revision>3</cp:revision>
  <dcterms:created xsi:type="dcterms:W3CDTF">2017-08-06T19:53:57Z</dcterms:created>
  <dcterms:modified xsi:type="dcterms:W3CDTF">2017-08-06T20:11:13Z</dcterms:modified>
</cp:coreProperties>
</file>